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9089" autoAdjust="0"/>
  </p:normalViewPr>
  <p:slideViewPr>
    <p:cSldViewPr snapToGrid="0">
      <p:cViewPr varScale="1">
        <p:scale>
          <a:sx n="142" d="100"/>
          <a:sy n="142" d="100"/>
        </p:scale>
        <p:origin x="1128" y="6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deplyoment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</a:t>
            </a:r>
          </a:p>
          <a:p>
            <a:r>
              <a:rPr lang="da-DK" dirty="0"/>
              <a:t>- </a:t>
            </a:r>
            <a:r>
              <a:rPr lang="da-DK" dirty="0" err="1"/>
              <a:t>Could</a:t>
            </a:r>
            <a:r>
              <a:rPr lang="da-DK" dirty="0"/>
              <a:t> still </a:t>
            </a:r>
            <a:r>
              <a:rPr lang="da-DK" dirty="0" err="1"/>
              <a:t>be</a:t>
            </a:r>
            <a:r>
              <a:rPr lang="da-DK" dirty="0"/>
              <a:t> an </a:t>
            </a:r>
            <a:r>
              <a:rPr lang="da-DK" dirty="0" err="1"/>
              <a:t>area</a:t>
            </a:r>
            <a:r>
              <a:rPr lang="da-DK" dirty="0"/>
              <a:t> of </a:t>
            </a:r>
            <a:r>
              <a:rPr lang="da-DK" dirty="0" err="1"/>
              <a:t>interest</a:t>
            </a:r>
            <a:r>
              <a:rPr lang="da-DK" dirty="0"/>
              <a:t> in </a:t>
            </a:r>
            <a:r>
              <a:rPr lang="da-DK" dirty="0" err="1"/>
              <a:t>fututure</a:t>
            </a:r>
            <a:endParaRPr lang="da-DK" dirty="0"/>
          </a:p>
          <a:p>
            <a:r>
              <a:rPr lang="da-DK" dirty="0"/>
              <a:t>- </a:t>
            </a: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the internet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340779" y="441956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4" y="3987353"/>
            <a:ext cx="1177329" cy="12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7" y="1845512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1790901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7456395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E82417-BBFF-2F77-D7C9-9F2565D1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47" y="1875242"/>
            <a:ext cx="5463196" cy="37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08841-8041-9380-E1EA-9B844C879F46}"/>
              </a:ext>
            </a:extLst>
          </p:cNvPr>
          <p:cNvSpPr txBox="1"/>
          <p:nvPr/>
        </p:nvSpPr>
        <p:spPr>
          <a:xfrm>
            <a:off x="5001596" y="4199011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CDF7E-B25E-78F3-1B80-B0F69146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13" y="1276350"/>
            <a:ext cx="4188214" cy="5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3074</TotalTime>
  <Words>658</Words>
  <Application>Microsoft Office PowerPoint</Application>
  <PresentationFormat>Widescreen</PresentationFormat>
  <Paragraphs>147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Rasmus Ole Routh Herskind</cp:lastModifiedBy>
  <cp:revision>179</cp:revision>
  <dcterms:created xsi:type="dcterms:W3CDTF">2025-03-17T20:09:59Z</dcterms:created>
  <dcterms:modified xsi:type="dcterms:W3CDTF">2025-06-05T09:14:16Z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